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ontserrat Black"/>
      <p:bold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ExtraBold"/>
      <p:bold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iqy3EjdCDHw5LH26xo2FBa1s85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Black-bold.fntdata"/><Relationship Id="rId25" Type="http://schemas.openxmlformats.org/officeDocument/2006/relationships/slide" Target="slides/slide21.xml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Bla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Bold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Bold-bold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b81c6d3f7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2b81c6d3f7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81c6d3f7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b81c6d3f7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b81c6d3f78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b81c6d3f7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1cd04347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1f1cd04347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f10b065f0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f10b065f0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b81c6d3f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b81c6d3f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19c42552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1f19c42552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f10b065f0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1f10b065f0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10b065f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f10b065f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b81c6d3f7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2b81c6d3f7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b81c6d3f7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b81c6d3f7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1cd04347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1f1cd04347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1cd04347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f1cd04347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1cd0434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1f1cd0434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1cd04347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f1cd04347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1cd04347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1f1cd04347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1cd0434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1f1cd0434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4"/>
          <p:cNvSpPr txBox="1"/>
          <p:nvPr>
            <p:ph type="ctrTitle"/>
          </p:nvPr>
        </p:nvSpPr>
        <p:spPr>
          <a:xfrm>
            <a:off x="4141675" y="2044925"/>
            <a:ext cx="42966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Montserrat ExtraBold"/>
              <a:buNone/>
              <a:defRPr sz="35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Montserrat ExtraBold"/>
              <a:buNone/>
              <a:defRPr sz="4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" name="Google Shape;10;p54"/>
          <p:cNvSpPr txBox="1"/>
          <p:nvPr>
            <p:ph idx="1" type="subTitle"/>
          </p:nvPr>
        </p:nvSpPr>
        <p:spPr>
          <a:xfrm>
            <a:off x="4141675" y="3078350"/>
            <a:ext cx="42966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bottom text">
  <p:cSld name="CUSTOM_5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3"/>
          <p:cNvSpPr txBox="1"/>
          <p:nvPr>
            <p:ph type="title"/>
          </p:nvPr>
        </p:nvSpPr>
        <p:spPr>
          <a:xfrm>
            <a:off x="720000" y="3000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63"/>
          <p:cNvSpPr txBox="1"/>
          <p:nvPr>
            <p:ph idx="1" type="subTitle"/>
          </p:nvPr>
        </p:nvSpPr>
        <p:spPr>
          <a:xfrm>
            <a:off x="735125" y="3791725"/>
            <a:ext cx="3843300" cy="82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itles + text">
  <p:cSld name="CUSTOM_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4"/>
          <p:cNvSpPr txBox="1"/>
          <p:nvPr>
            <p:ph type="title"/>
          </p:nvPr>
        </p:nvSpPr>
        <p:spPr>
          <a:xfrm>
            <a:off x="720000" y="847725"/>
            <a:ext cx="353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6" name="Google Shape;66;p64"/>
          <p:cNvSpPr txBox="1"/>
          <p:nvPr>
            <p:ph idx="2" type="title"/>
          </p:nvPr>
        </p:nvSpPr>
        <p:spPr>
          <a:xfrm>
            <a:off x="720000" y="3102225"/>
            <a:ext cx="35337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67" name="Google Shape;67;p64"/>
          <p:cNvSpPr txBox="1"/>
          <p:nvPr>
            <p:ph idx="1" type="subTitle"/>
          </p:nvPr>
        </p:nvSpPr>
        <p:spPr>
          <a:xfrm>
            <a:off x="722225" y="1367075"/>
            <a:ext cx="33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4"/>
          <p:cNvSpPr txBox="1"/>
          <p:nvPr>
            <p:ph idx="3" type="subTitle"/>
          </p:nvPr>
        </p:nvSpPr>
        <p:spPr>
          <a:xfrm>
            <a:off x="722225" y="3626100"/>
            <a:ext cx="337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left">
  <p:cSld name="CUSTOM_6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" type="subTitle"/>
          </p:nvPr>
        </p:nvSpPr>
        <p:spPr>
          <a:xfrm>
            <a:off x="735125" y="1186525"/>
            <a:ext cx="3417600" cy="34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">
  <p:cSld name="CUSTOM_7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" name="Google Shape;76;p67"/>
          <p:cNvSpPr txBox="1"/>
          <p:nvPr>
            <p:ph idx="2" type="title"/>
          </p:nvPr>
        </p:nvSpPr>
        <p:spPr>
          <a:xfrm>
            <a:off x="5143425" y="1696675"/>
            <a:ext cx="2928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7" name="Google Shape;77;p67"/>
          <p:cNvSpPr txBox="1"/>
          <p:nvPr>
            <p:ph idx="1" type="subTitle"/>
          </p:nvPr>
        </p:nvSpPr>
        <p:spPr>
          <a:xfrm>
            <a:off x="5166375" y="2438425"/>
            <a:ext cx="2905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8" name="Google Shape;78;p67"/>
          <p:cNvSpPr txBox="1"/>
          <p:nvPr>
            <p:ph idx="3" type="title"/>
          </p:nvPr>
        </p:nvSpPr>
        <p:spPr>
          <a:xfrm>
            <a:off x="5143425" y="3108200"/>
            <a:ext cx="29280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79" name="Google Shape;79;p67"/>
          <p:cNvSpPr txBox="1"/>
          <p:nvPr>
            <p:ph idx="4" type="subTitle"/>
          </p:nvPr>
        </p:nvSpPr>
        <p:spPr>
          <a:xfrm>
            <a:off x="5166375" y="3849950"/>
            <a:ext cx="2905200" cy="3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None/>
              <a:defRPr>
                <a:solidFill>
                  <a:srgbClr val="FFFFFF"/>
                </a:solidFill>
                <a:highlight>
                  <a:srgbClr val="FFB711"/>
                </a:highlight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8"/>
          <p:cNvSpPr txBox="1"/>
          <p:nvPr>
            <p:ph hasCustomPrompt="1" type="title"/>
          </p:nvPr>
        </p:nvSpPr>
        <p:spPr>
          <a:xfrm>
            <a:off x="622763" y="2390125"/>
            <a:ext cx="7704000" cy="178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8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0"/>
              <a:buNone/>
              <a:defRPr sz="7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68"/>
          <p:cNvSpPr txBox="1"/>
          <p:nvPr>
            <p:ph idx="1" type="subTitle"/>
          </p:nvPr>
        </p:nvSpPr>
        <p:spPr>
          <a:xfrm>
            <a:off x="613775" y="4171175"/>
            <a:ext cx="6964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  <a:highlight>
                  <a:schemeClr val="accent6"/>
                </a:highlight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Reviews">
  <p:cSld name="CUSTOM_8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9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5" name="Google Shape;85;p69"/>
          <p:cNvSpPr txBox="1"/>
          <p:nvPr>
            <p:ph idx="2" type="title"/>
          </p:nvPr>
        </p:nvSpPr>
        <p:spPr>
          <a:xfrm>
            <a:off x="4914900" y="1375875"/>
            <a:ext cx="781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/>
        </p:txBody>
      </p:sp>
      <p:sp>
        <p:nvSpPr>
          <p:cNvPr id="86" name="Google Shape;86;p69"/>
          <p:cNvSpPr txBox="1"/>
          <p:nvPr>
            <p:ph idx="3" type="title"/>
          </p:nvPr>
        </p:nvSpPr>
        <p:spPr>
          <a:xfrm>
            <a:off x="4914900" y="2490300"/>
            <a:ext cx="781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/>
        </p:txBody>
      </p:sp>
      <p:sp>
        <p:nvSpPr>
          <p:cNvPr id="87" name="Google Shape;87;p69"/>
          <p:cNvSpPr txBox="1"/>
          <p:nvPr>
            <p:ph idx="4" type="title"/>
          </p:nvPr>
        </p:nvSpPr>
        <p:spPr>
          <a:xfrm>
            <a:off x="4914900" y="3604725"/>
            <a:ext cx="781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6000"/>
              <a:buNone/>
              <a:defRPr sz="6000">
                <a:solidFill>
                  <a:srgbClr val="FFB711"/>
                </a:solidFill>
              </a:defRPr>
            </a:lvl9pPr>
          </a:lstStyle>
          <a:p/>
        </p:txBody>
      </p:sp>
      <p:sp>
        <p:nvSpPr>
          <p:cNvPr id="88" name="Google Shape;88;p69"/>
          <p:cNvSpPr txBox="1"/>
          <p:nvPr>
            <p:ph idx="1" type="subTitle"/>
          </p:nvPr>
        </p:nvSpPr>
        <p:spPr>
          <a:xfrm>
            <a:off x="5855250" y="3765925"/>
            <a:ext cx="2566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69"/>
          <p:cNvSpPr txBox="1"/>
          <p:nvPr>
            <p:ph idx="5" type="subTitle"/>
          </p:nvPr>
        </p:nvSpPr>
        <p:spPr>
          <a:xfrm>
            <a:off x="5868150" y="4247025"/>
            <a:ext cx="2566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9"/>
          <p:cNvSpPr txBox="1"/>
          <p:nvPr>
            <p:ph idx="6" type="subTitle"/>
          </p:nvPr>
        </p:nvSpPr>
        <p:spPr>
          <a:xfrm>
            <a:off x="5855250" y="2650675"/>
            <a:ext cx="2566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9"/>
          <p:cNvSpPr txBox="1"/>
          <p:nvPr>
            <p:ph idx="7" type="subTitle"/>
          </p:nvPr>
        </p:nvSpPr>
        <p:spPr>
          <a:xfrm>
            <a:off x="5868150" y="3128363"/>
            <a:ext cx="2566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9"/>
          <p:cNvSpPr txBox="1"/>
          <p:nvPr>
            <p:ph idx="8" type="subTitle"/>
          </p:nvPr>
        </p:nvSpPr>
        <p:spPr>
          <a:xfrm>
            <a:off x="5855250" y="1535425"/>
            <a:ext cx="2566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69"/>
          <p:cNvSpPr txBox="1"/>
          <p:nvPr>
            <p:ph idx="9" type="subTitle"/>
          </p:nvPr>
        </p:nvSpPr>
        <p:spPr>
          <a:xfrm>
            <a:off x="5868150" y="2005638"/>
            <a:ext cx="25662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b="1" sz="12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1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0"/>
          <p:cNvSpPr txBox="1"/>
          <p:nvPr>
            <p:ph type="title"/>
          </p:nvPr>
        </p:nvSpPr>
        <p:spPr>
          <a:xfrm>
            <a:off x="622617" y="981805"/>
            <a:ext cx="29589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s">
  <p:cSld name="CUSTOM_9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8" name="Google Shape;98;p71"/>
          <p:cNvSpPr txBox="1"/>
          <p:nvPr>
            <p:ph idx="2" type="title"/>
          </p:nvPr>
        </p:nvSpPr>
        <p:spPr>
          <a:xfrm>
            <a:off x="720000" y="3657600"/>
            <a:ext cx="12843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9pPr>
          </a:lstStyle>
          <a:p/>
        </p:txBody>
      </p:sp>
      <p:sp>
        <p:nvSpPr>
          <p:cNvPr id="99" name="Google Shape;99;p71"/>
          <p:cNvSpPr txBox="1"/>
          <p:nvPr>
            <p:ph idx="1" type="subTitle"/>
          </p:nvPr>
        </p:nvSpPr>
        <p:spPr>
          <a:xfrm>
            <a:off x="2080500" y="3546000"/>
            <a:ext cx="2196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0" name="Google Shape;100;p71"/>
          <p:cNvSpPr txBox="1"/>
          <p:nvPr>
            <p:ph idx="3" type="title"/>
          </p:nvPr>
        </p:nvSpPr>
        <p:spPr>
          <a:xfrm>
            <a:off x="4868700" y="3657600"/>
            <a:ext cx="12852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711"/>
              </a:buClr>
              <a:buSzPts val="3500"/>
              <a:buNone/>
              <a:defRPr sz="3500">
                <a:solidFill>
                  <a:srgbClr val="FFB711"/>
                </a:solidFill>
              </a:defRPr>
            </a:lvl9pPr>
          </a:lstStyle>
          <a:p/>
        </p:txBody>
      </p:sp>
      <p:sp>
        <p:nvSpPr>
          <p:cNvPr id="101" name="Google Shape;101;p71"/>
          <p:cNvSpPr txBox="1"/>
          <p:nvPr>
            <p:ph idx="4" type="subTitle"/>
          </p:nvPr>
        </p:nvSpPr>
        <p:spPr>
          <a:xfrm>
            <a:off x="6229200" y="3546000"/>
            <a:ext cx="21948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02" name="Google Shape;102;p71"/>
          <p:cNvSpPr txBox="1"/>
          <p:nvPr>
            <p:ph idx="5" type="subTitle"/>
          </p:nvPr>
        </p:nvSpPr>
        <p:spPr>
          <a:xfrm>
            <a:off x="2089325" y="3933600"/>
            <a:ext cx="2194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71"/>
          <p:cNvSpPr txBox="1"/>
          <p:nvPr>
            <p:ph idx="6" type="subTitle"/>
          </p:nvPr>
        </p:nvSpPr>
        <p:spPr>
          <a:xfrm>
            <a:off x="6229200" y="3933600"/>
            <a:ext cx="21948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text boxes">
  <p:cSld name="CUSTOM_9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2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72"/>
          <p:cNvSpPr txBox="1"/>
          <p:nvPr>
            <p:ph idx="2" type="title"/>
          </p:nvPr>
        </p:nvSpPr>
        <p:spPr>
          <a:xfrm>
            <a:off x="866775" y="3196350"/>
            <a:ext cx="2430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16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7" name="Google Shape;107;p72"/>
          <p:cNvSpPr txBox="1"/>
          <p:nvPr>
            <p:ph idx="3" type="title"/>
          </p:nvPr>
        </p:nvSpPr>
        <p:spPr>
          <a:xfrm>
            <a:off x="866775" y="1824750"/>
            <a:ext cx="2430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16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None/>
              <a:defRPr sz="25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72"/>
          <p:cNvSpPr txBox="1"/>
          <p:nvPr>
            <p:ph idx="1" type="subTitle"/>
          </p:nvPr>
        </p:nvSpPr>
        <p:spPr>
          <a:xfrm>
            <a:off x="877000" y="2153800"/>
            <a:ext cx="2430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72"/>
          <p:cNvSpPr txBox="1"/>
          <p:nvPr>
            <p:ph idx="4" type="subTitle"/>
          </p:nvPr>
        </p:nvSpPr>
        <p:spPr>
          <a:xfrm>
            <a:off x="877000" y="3526950"/>
            <a:ext cx="2430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" name="Google Shape;13;p55"/>
          <p:cNvSpPr txBox="1"/>
          <p:nvPr>
            <p:ph idx="1" type="body"/>
          </p:nvPr>
        </p:nvSpPr>
        <p:spPr>
          <a:xfrm>
            <a:off x="720000" y="1112700"/>
            <a:ext cx="7704000" cy="34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alphaLcPeriod"/>
              <a:defRPr sz="1200"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romanLcPeriod"/>
              <a:defRPr sz="1200"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arabicPeriod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alphaLcPeriod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romanLcPeriod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arabicPeriod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alphaLcPeriod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200"/>
              <a:buFont typeface="Arial"/>
              <a:buAutoNum type="romanLcPeriod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percentages 2">
  <p:cSld name="CUSTOM_10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3"/>
          <p:cNvSpPr txBox="1"/>
          <p:nvPr>
            <p:ph type="title"/>
          </p:nvPr>
        </p:nvSpPr>
        <p:spPr>
          <a:xfrm flipH="1"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2" name="Google Shape;112;p73"/>
          <p:cNvSpPr txBox="1"/>
          <p:nvPr>
            <p:ph idx="2" type="title"/>
          </p:nvPr>
        </p:nvSpPr>
        <p:spPr>
          <a:xfrm>
            <a:off x="5536500" y="2510550"/>
            <a:ext cx="2430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p73"/>
          <p:cNvSpPr txBox="1"/>
          <p:nvPr>
            <p:ph idx="3" type="title"/>
          </p:nvPr>
        </p:nvSpPr>
        <p:spPr>
          <a:xfrm>
            <a:off x="5536500" y="1291350"/>
            <a:ext cx="2430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4" name="Google Shape;114;p73"/>
          <p:cNvSpPr txBox="1"/>
          <p:nvPr>
            <p:ph idx="4" type="title"/>
          </p:nvPr>
        </p:nvSpPr>
        <p:spPr>
          <a:xfrm>
            <a:off x="5536500" y="3729750"/>
            <a:ext cx="24303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2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p73"/>
          <p:cNvSpPr txBox="1"/>
          <p:nvPr>
            <p:ph idx="1" type="subTitle"/>
          </p:nvPr>
        </p:nvSpPr>
        <p:spPr>
          <a:xfrm>
            <a:off x="5545725" y="1612125"/>
            <a:ext cx="2430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73"/>
          <p:cNvSpPr txBox="1"/>
          <p:nvPr>
            <p:ph idx="5" type="subTitle"/>
          </p:nvPr>
        </p:nvSpPr>
        <p:spPr>
          <a:xfrm>
            <a:off x="5545725" y="2917350"/>
            <a:ext cx="2430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3"/>
          <p:cNvSpPr txBox="1"/>
          <p:nvPr>
            <p:ph idx="6" type="subTitle"/>
          </p:nvPr>
        </p:nvSpPr>
        <p:spPr>
          <a:xfrm>
            <a:off x="5545725" y="4136550"/>
            <a:ext cx="24303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4"/>
          <p:cNvSpPr txBox="1"/>
          <p:nvPr>
            <p:ph type="title"/>
          </p:nvPr>
        </p:nvSpPr>
        <p:spPr>
          <a:xfrm>
            <a:off x="720000" y="768600"/>
            <a:ext cx="36900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20" name="Google Shape;120;p74"/>
          <p:cNvSpPr txBox="1"/>
          <p:nvPr>
            <p:ph idx="1" type="subTitle"/>
          </p:nvPr>
        </p:nvSpPr>
        <p:spPr>
          <a:xfrm>
            <a:off x="720000" y="1729225"/>
            <a:ext cx="36900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6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1" name="Google Shape;121;p74"/>
          <p:cNvSpPr txBox="1"/>
          <p:nvPr/>
        </p:nvSpPr>
        <p:spPr>
          <a:xfrm>
            <a:off x="720000" y="3610025"/>
            <a:ext cx="36042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</a:t>
            </a:r>
            <a:r>
              <a:rPr b="1" i="0" lang="en" sz="1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0" lang="en" sz="1000" u="none" cap="none" strike="noStrike">
                <a:solidFill>
                  <a:srgbClr val="000000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74"/>
          <p:cNvSpPr txBox="1"/>
          <p:nvPr>
            <p:ph idx="2" type="subTitle"/>
          </p:nvPr>
        </p:nvSpPr>
        <p:spPr>
          <a:xfrm>
            <a:off x="735125" y="2153800"/>
            <a:ext cx="36900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7"/>
          <p:cNvSpPr txBox="1"/>
          <p:nvPr>
            <p:ph type="title"/>
          </p:nvPr>
        </p:nvSpPr>
        <p:spPr>
          <a:xfrm>
            <a:off x="720000" y="1185550"/>
            <a:ext cx="3709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" name="Google Shape;126;p77"/>
          <p:cNvSpPr txBox="1"/>
          <p:nvPr>
            <p:ph idx="1" type="subTitle"/>
          </p:nvPr>
        </p:nvSpPr>
        <p:spPr>
          <a:xfrm>
            <a:off x="720000" y="2898325"/>
            <a:ext cx="3709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7" name="Google Shape;127;p77"/>
          <p:cNvSpPr txBox="1"/>
          <p:nvPr>
            <p:ph idx="2" type="body"/>
          </p:nvPr>
        </p:nvSpPr>
        <p:spPr>
          <a:xfrm>
            <a:off x="4939500" y="540000"/>
            <a:ext cx="34845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8"/>
          <p:cNvSpPr txBox="1"/>
          <p:nvPr>
            <p:ph idx="1" type="body"/>
          </p:nvPr>
        </p:nvSpPr>
        <p:spPr>
          <a:xfrm>
            <a:off x="720000" y="4162425"/>
            <a:ext cx="77040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848348aa9_0_71"/>
          <p:cNvSpPr txBox="1"/>
          <p:nvPr>
            <p:ph type="title"/>
          </p:nvPr>
        </p:nvSpPr>
        <p:spPr>
          <a:xfrm>
            <a:off x="457172" y="205067"/>
            <a:ext cx="8228700" cy="85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g2b848348aa9_0_71"/>
          <p:cNvSpPr txBox="1"/>
          <p:nvPr>
            <p:ph idx="1" type="body"/>
          </p:nvPr>
        </p:nvSpPr>
        <p:spPr>
          <a:xfrm>
            <a:off x="457172" y="1203299"/>
            <a:ext cx="8228700" cy="29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228600" lvl="1" marL="914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6"/>
          <p:cNvSpPr/>
          <p:nvPr/>
        </p:nvSpPr>
        <p:spPr>
          <a:xfrm>
            <a:off x="152400" y="166550"/>
            <a:ext cx="6058800" cy="1234200"/>
          </a:xfrm>
          <a:prstGeom prst="rect">
            <a:avLst/>
          </a:prstGeom>
          <a:solidFill>
            <a:srgbClr val="FFB2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56"/>
          <p:cNvSpPr txBox="1"/>
          <p:nvPr>
            <p:ph type="title"/>
          </p:nvPr>
        </p:nvSpPr>
        <p:spPr>
          <a:xfrm>
            <a:off x="720000" y="21326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56"/>
          <p:cNvSpPr txBox="1"/>
          <p:nvPr>
            <p:ph idx="1" type="subTitle"/>
          </p:nvPr>
        </p:nvSpPr>
        <p:spPr>
          <a:xfrm>
            <a:off x="1938300" y="2004350"/>
            <a:ext cx="245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18" name="Google Shape;18;p56"/>
          <p:cNvSpPr txBox="1"/>
          <p:nvPr>
            <p:ph idx="2" type="title"/>
          </p:nvPr>
        </p:nvSpPr>
        <p:spPr>
          <a:xfrm>
            <a:off x="720000" y="36691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9" name="Google Shape;19;p56"/>
          <p:cNvSpPr txBox="1"/>
          <p:nvPr>
            <p:ph idx="3" type="subTitle"/>
          </p:nvPr>
        </p:nvSpPr>
        <p:spPr>
          <a:xfrm>
            <a:off x="1938300" y="3516675"/>
            <a:ext cx="245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0" name="Google Shape;20;p56"/>
          <p:cNvSpPr txBox="1"/>
          <p:nvPr>
            <p:ph idx="4" type="title"/>
          </p:nvPr>
        </p:nvSpPr>
        <p:spPr>
          <a:xfrm>
            <a:off x="4752900" y="21326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1" name="Google Shape;21;p56"/>
          <p:cNvSpPr txBox="1"/>
          <p:nvPr>
            <p:ph idx="5" type="subTitle"/>
          </p:nvPr>
        </p:nvSpPr>
        <p:spPr>
          <a:xfrm>
            <a:off x="5971200" y="2004350"/>
            <a:ext cx="245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2" name="Google Shape;22;p56"/>
          <p:cNvSpPr txBox="1"/>
          <p:nvPr>
            <p:ph idx="6" type="title"/>
          </p:nvPr>
        </p:nvSpPr>
        <p:spPr>
          <a:xfrm>
            <a:off x="4752900" y="36691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None/>
              <a:defRPr sz="35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None/>
              <a:defRPr sz="5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" name="Google Shape;23;p56"/>
          <p:cNvSpPr txBox="1"/>
          <p:nvPr>
            <p:ph idx="7" type="subTitle"/>
          </p:nvPr>
        </p:nvSpPr>
        <p:spPr>
          <a:xfrm>
            <a:off x="5971200" y="3516675"/>
            <a:ext cx="245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24" name="Google Shape;24;p56"/>
          <p:cNvSpPr txBox="1"/>
          <p:nvPr>
            <p:ph idx="8" type="title"/>
          </p:nvPr>
        </p:nvSpPr>
        <p:spPr>
          <a:xfrm>
            <a:off x="720000" y="540000"/>
            <a:ext cx="549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" name="Google Shape;25;p56"/>
          <p:cNvSpPr txBox="1"/>
          <p:nvPr>
            <p:ph idx="9" type="subTitle"/>
          </p:nvPr>
        </p:nvSpPr>
        <p:spPr>
          <a:xfrm>
            <a:off x="1947450" y="2360150"/>
            <a:ext cx="24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6"/>
          <p:cNvSpPr txBox="1"/>
          <p:nvPr>
            <p:ph idx="13" type="subTitle"/>
          </p:nvPr>
        </p:nvSpPr>
        <p:spPr>
          <a:xfrm>
            <a:off x="5971050" y="2360150"/>
            <a:ext cx="24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6"/>
          <p:cNvSpPr txBox="1"/>
          <p:nvPr>
            <p:ph idx="14" type="subTitle"/>
          </p:nvPr>
        </p:nvSpPr>
        <p:spPr>
          <a:xfrm>
            <a:off x="1947450" y="3909450"/>
            <a:ext cx="24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6"/>
          <p:cNvSpPr txBox="1"/>
          <p:nvPr>
            <p:ph idx="15" type="subTitle"/>
          </p:nvPr>
        </p:nvSpPr>
        <p:spPr>
          <a:xfrm>
            <a:off x="5971050" y="3909450"/>
            <a:ext cx="245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CUSTOM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57"/>
          <p:cNvSpPr txBox="1"/>
          <p:nvPr>
            <p:ph idx="1" type="subTitle"/>
          </p:nvPr>
        </p:nvSpPr>
        <p:spPr>
          <a:xfrm>
            <a:off x="720365" y="1728825"/>
            <a:ext cx="2221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2" type="subTitle"/>
          </p:nvPr>
        </p:nvSpPr>
        <p:spPr>
          <a:xfrm>
            <a:off x="3461663" y="1728825"/>
            <a:ext cx="22284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7"/>
          <p:cNvSpPr txBox="1"/>
          <p:nvPr>
            <p:ph idx="3" type="subTitle"/>
          </p:nvPr>
        </p:nvSpPr>
        <p:spPr>
          <a:xfrm>
            <a:off x="6197363" y="1728825"/>
            <a:ext cx="2224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7"/>
          <p:cNvSpPr txBox="1"/>
          <p:nvPr>
            <p:ph idx="4" type="subTitle"/>
          </p:nvPr>
        </p:nvSpPr>
        <p:spPr>
          <a:xfrm>
            <a:off x="718865" y="3468900"/>
            <a:ext cx="2224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7"/>
          <p:cNvSpPr txBox="1"/>
          <p:nvPr>
            <p:ph idx="5" type="subTitle"/>
          </p:nvPr>
        </p:nvSpPr>
        <p:spPr>
          <a:xfrm>
            <a:off x="3461663" y="3468900"/>
            <a:ext cx="22284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7"/>
          <p:cNvSpPr txBox="1"/>
          <p:nvPr>
            <p:ph idx="6" type="subTitle"/>
          </p:nvPr>
        </p:nvSpPr>
        <p:spPr>
          <a:xfrm>
            <a:off x="6197363" y="3468900"/>
            <a:ext cx="2224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7"/>
          <p:cNvSpPr txBox="1"/>
          <p:nvPr>
            <p:ph idx="7" type="subTitle"/>
          </p:nvPr>
        </p:nvSpPr>
        <p:spPr>
          <a:xfrm>
            <a:off x="3467300" y="2140900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7"/>
          <p:cNvSpPr txBox="1"/>
          <p:nvPr>
            <p:ph idx="8" type="subTitle"/>
          </p:nvPr>
        </p:nvSpPr>
        <p:spPr>
          <a:xfrm>
            <a:off x="6199475" y="2140900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7"/>
          <p:cNvSpPr txBox="1"/>
          <p:nvPr>
            <p:ph idx="9" type="subTitle"/>
          </p:nvPr>
        </p:nvSpPr>
        <p:spPr>
          <a:xfrm>
            <a:off x="735125" y="2140900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7"/>
          <p:cNvSpPr txBox="1"/>
          <p:nvPr>
            <p:ph idx="13" type="subTitle"/>
          </p:nvPr>
        </p:nvSpPr>
        <p:spPr>
          <a:xfrm>
            <a:off x="3467300" y="3878400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7"/>
          <p:cNvSpPr txBox="1"/>
          <p:nvPr>
            <p:ph idx="14" type="subTitle"/>
          </p:nvPr>
        </p:nvSpPr>
        <p:spPr>
          <a:xfrm>
            <a:off x="6199475" y="3878400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7"/>
          <p:cNvSpPr txBox="1"/>
          <p:nvPr>
            <p:ph idx="15" type="subTitle"/>
          </p:nvPr>
        </p:nvSpPr>
        <p:spPr>
          <a:xfrm>
            <a:off x="735125" y="3878400"/>
            <a:ext cx="222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8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5" name="Google Shape;45;p58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58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Open Sans"/>
              <a:buNone/>
              <a:defRPr sz="1700">
                <a:solidFill>
                  <a:srgbClr val="FFFFFF"/>
                </a:solidFill>
                <a:highlight>
                  <a:srgbClr val="FFB200"/>
                </a:highlight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9"/>
          <p:cNvSpPr txBox="1"/>
          <p:nvPr>
            <p:ph idx="1" type="body"/>
          </p:nvPr>
        </p:nvSpPr>
        <p:spPr>
          <a:xfrm>
            <a:off x="4914900" y="1399050"/>
            <a:ext cx="3509100" cy="3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59"/>
          <p:cNvSpPr txBox="1"/>
          <p:nvPr>
            <p:ph type="title"/>
          </p:nvPr>
        </p:nvSpPr>
        <p:spPr>
          <a:xfrm>
            <a:off x="4914900" y="540000"/>
            <a:ext cx="316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2" name="Google Shape;52;p60"/>
          <p:cNvSpPr txBox="1"/>
          <p:nvPr>
            <p:ph idx="1" type="subTitle"/>
          </p:nvPr>
        </p:nvSpPr>
        <p:spPr>
          <a:xfrm>
            <a:off x="5015194" y="3414771"/>
            <a:ext cx="3002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3" name="Google Shape;53;p60"/>
          <p:cNvSpPr txBox="1"/>
          <p:nvPr>
            <p:ph idx="2" type="body"/>
          </p:nvPr>
        </p:nvSpPr>
        <p:spPr>
          <a:xfrm>
            <a:off x="5011369" y="4054996"/>
            <a:ext cx="300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60"/>
          <p:cNvSpPr txBox="1"/>
          <p:nvPr>
            <p:ph idx="3" type="subTitle"/>
          </p:nvPr>
        </p:nvSpPr>
        <p:spPr>
          <a:xfrm>
            <a:off x="1129931" y="3414771"/>
            <a:ext cx="30027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 ExtraBold"/>
              <a:buNone/>
              <a:defRPr sz="16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 ExtraBold"/>
              <a:buNone/>
              <a:defRPr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55" name="Google Shape;55;p60"/>
          <p:cNvSpPr txBox="1"/>
          <p:nvPr>
            <p:ph idx="4" type="body"/>
          </p:nvPr>
        </p:nvSpPr>
        <p:spPr>
          <a:xfrm>
            <a:off x="1126106" y="4054996"/>
            <a:ext cx="30027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op text">
  <p:cSld name="CUSTOM_5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8" name="Google Shape;58;p61"/>
          <p:cNvSpPr txBox="1"/>
          <p:nvPr>
            <p:ph idx="1" type="subTitle"/>
          </p:nvPr>
        </p:nvSpPr>
        <p:spPr>
          <a:xfrm>
            <a:off x="722225" y="1341300"/>
            <a:ext cx="42045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2"/>
          <p:cNvSpPr txBox="1"/>
          <p:nvPr>
            <p:ph type="title"/>
          </p:nvPr>
        </p:nvSpPr>
        <p:spPr>
          <a:xfrm>
            <a:off x="720000" y="613050"/>
            <a:ext cx="77040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F2F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3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ExtraBold"/>
              <a:buNone/>
              <a:defRPr b="0" i="0" sz="24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Black"/>
              <a:buNone/>
              <a:defRPr b="0" i="0" sz="2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7" name="Google Shape;7;p53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9824" cy="48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"/>
          <p:cNvSpPr txBox="1"/>
          <p:nvPr>
            <p:ph idx="1" type="subTitle"/>
          </p:nvPr>
        </p:nvSpPr>
        <p:spPr>
          <a:xfrm>
            <a:off x="3206225" y="4280675"/>
            <a:ext cx="57060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900">
                <a:solidFill>
                  <a:schemeClr val="lt1"/>
                </a:solidFill>
                <a:highlight>
                  <a:srgbClr val="4A86E8"/>
                </a:highlight>
              </a:rPr>
              <a:t>Realizado por: Miguel A. ,Alvaro , Christian  y Raul</a:t>
            </a:r>
            <a:r>
              <a:rPr lang="en" sz="1900"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81c6d3f78_0_109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76" name="Google Shape;276;g2b81c6d3f78_0_109"/>
          <p:cNvSpPr/>
          <p:nvPr/>
        </p:nvSpPr>
        <p:spPr>
          <a:xfrm rot="-403563">
            <a:off x="2867749" y="88445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g2b81c6d3f78_0_109"/>
          <p:cNvSpPr txBox="1"/>
          <p:nvPr>
            <p:ph idx="2" type="ctrTitle"/>
          </p:nvPr>
        </p:nvSpPr>
        <p:spPr>
          <a:xfrm>
            <a:off x="719975" y="37637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03</a:t>
            </a:r>
            <a:endParaRPr/>
          </a:p>
        </p:txBody>
      </p:sp>
      <p:sp>
        <p:nvSpPr>
          <p:cNvPr id="278" name="Google Shape;278;g2b81c6d3f78_0_109"/>
          <p:cNvSpPr txBox="1"/>
          <p:nvPr>
            <p:ph idx="1" type="subTitle"/>
          </p:nvPr>
        </p:nvSpPr>
        <p:spPr>
          <a:xfrm>
            <a:off x="720000" y="4222500"/>
            <a:ext cx="2863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CODIGO USADO: </a:t>
            </a:r>
            <a:endParaRPr>
              <a:highlight>
                <a:srgbClr val="5B85D9"/>
              </a:highlight>
            </a:endParaRPr>
          </a:p>
        </p:txBody>
      </p:sp>
      <p:sp>
        <p:nvSpPr>
          <p:cNvPr id="279" name="Google Shape;279;g2b81c6d3f78_0_109"/>
          <p:cNvSpPr txBox="1"/>
          <p:nvPr>
            <p:ph idx="4294967295" type="body"/>
          </p:nvPr>
        </p:nvSpPr>
        <p:spPr>
          <a:xfrm>
            <a:off x="433925" y="1805750"/>
            <a:ext cx="3263700" cy="203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</a:rPr>
              <a:t>1-¿QUE ES?</a:t>
            </a:r>
            <a:endParaRPr b="1" i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Relación entre las diferentes partes de tu base de datos entre sí y su relación.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Comprar productos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Vender productos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000">
                <a:solidFill>
                  <a:schemeClr val="dk1"/>
                </a:solidFill>
              </a:rPr>
              <a:t>4- Mas detalles :</a:t>
            </a:r>
            <a:endParaRPr b="1" i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Id de usuarios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Id de ventas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Id  de zapatillas 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Id de fotos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280" name="Google Shape;280;g2b81c6d3f78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50" y="724050"/>
            <a:ext cx="4987200" cy="34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81c6d3f78_0_83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86" name="Google Shape;286;g2b81c6d3f78_0_83"/>
          <p:cNvSpPr/>
          <p:nvPr/>
        </p:nvSpPr>
        <p:spPr>
          <a:xfrm rot="-403563">
            <a:off x="2995774" y="733175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g2b81c6d3f78_0_83"/>
          <p:cNvSpPr txBox="1"/>
          <p:nvPr>
            <p:ph idx="2" type="ctrTitle"/>
          </p:nvPr>
        </p:nvSpPr>
        <p:spPr>
          <a:xfrm>
            <a:off x="719988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04</a:t>
            </a:r>
            <a:endParaRPr/>
          </a:p>
        </p:txBody>
      </p:sp>
      <p:sp>
        <p:nvSpPr>
          <p:cNvPr id="288" name="Google Shape;288;g2b81c6d3f78_0_83"/>
          <p:cNvSpPr txBox="1"/>
          <p:nvPr>
            <p:ph idx="1" type="subTitle"/>
          </p:nvPr>
        </p:nvSpPr>
        <p:spPr>
          <a:xfrm>
            <a:off x="720000" y="4135200"/>
            <a:ext cx="2127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AWS</a:t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289" name="Google Shape;289;g2b81c6d3f78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000" y="540000"/>
            <a:ext cx="5237024" cy="3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b81c6d3f78_0_41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5" name="Google Shape;295;g2b81c6d3f78_0_41"/>
          <p:cNvSpPr/>
          <p:nvPr/>
        </p:nvSpPr>
        <p:spPr>
          <a:xfrm rot="-403563">
            <a:off x="3094562" y="89640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2b81c6d3f78_0_41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05</a:t>
            </a:r>
            <a:endParaRPr/>
          </a:p>
        </p:txBody>
      </p:sp>
      <p:sp>
        <p:nvSpPr>
          <p:cNvPr id="297" name="Google Shape;297;g2b81c6d3f78_0_41"/>
          <p:cNvSpPr txBox="1"/>
          <p:nvPr>
            <p:ph idx="1" type="subTitle"/>
          </p:nvPr>
        </p:nvSpPr>
        <p:spPr>
          <a:xfrm>
            <a:off x="720000" y="4135200"/>
            <a:ext cx="28905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Marketing</a:t>
            </a:r>
            <a:r>
              <a:rPr lang="en">
                <a:highlight>
                  <a:srgbClr val="5B85D9"/>
                </a:highlight>
              </a:rPr>
              <a:t> </a:t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298" name="Google Shape;298;g2b81c6d3f78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050" y="540000"/>
            <a:ext cx="5128125" cy="3974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f1cd043472_0_80"/>
          <p:cNvSpPr txBox="1"/>
          <p:nvPr>
            <p:ph type="title"/>
          </p:nvPr>
        </p:nvSpPr>
        <p:spPr>
          <a:xfrm>
            <a:off x="569300" y="5141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04" name="Google Shape;304;g1f1cd043472_0_80"/>
          <p:cNvSpPr/>
          <p:nvPr/>
        </p:nvSpPr>
        <p:spPr>
          <a:xfrm rot="-403563">
            <a:off x="2923187" y="78750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1f1cd043472_0_80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06</a:t>
            </a:r>
            <a:endParaRPr/>
          </a:p>
        </p:txBody>
      </p:sp>
      <p:sp>
        <p:nvSpPr>
          <p:cNvPr id="306" name="Google Shape;306;g1f1cd043472_0_80"/>
          <p:cNvSpPr txBox="1"/>
          <p:nvPr>
            <p:ph idx="1" type="subTitle"/>
          </p:nvPr>
        </p:nvSpPr>
        <p:spPr>
          <a:xfrm>
            <a:off x="720000" y="4135200"/>
            <a:ext cx="24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Envios</a:t>
            </a:r>
            <a:r>
              <a:rPr lang="en">
                <a:highlight>
                  <a:srgbClr val="5B85D9"/>
                </a:highlight>
              </a:rPr>
              <a:t>  </a:t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07" name="Google Shape;307;g1f1cd043472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500" y="1346148"/>
            <a:ext cx="5160525" cy="334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f1cd043472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50" y="130598"/>
            <a:ext cx="3062526" cy="104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10b065f04_0_45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314" name="Google Shape;314;g1f10b065f04_0_45"/>
          <p:cNvSpPr/>
          <p:nvPr/>
        </p:nvSpPr>
        <p:spPr>
          <a:xfrm rot="-403563">
            <a:off x="3094562" y="89640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1f10b065f04_0_45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07</a:t>
            </a:r>
            <a:endParaRPr/>
          </a:p>
        </p:txBody>
      </p:sp>
      <p:sp>
        <p:nvSpPr>
          <p:cNvPr id="316" name="Google Shape;316;g1f10b065f04_0_45"/>
          <p:cNvSpPr txBox="1"/>
          <p:nvPr>
            <p:ph idx="1" type="subTitle"/>
          </p:nvPr>
        </p:nvSpPr>
        <p:spPr>
          <a:xfrm>
            <a:off x="720000" y="4135200"/>
            <a:ext cx="28464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Estadísticas </a:t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17" name="Google Shape;317;g1f10b065f04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300" y="540000"/>
            <a:ext cx="5157226" cy="396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b81c6d3f78_0_7"/>
          <p:cNvSpPr txBox="1"/>
          <p:nvPr/>
        </p:nvSpPr>
        <p:spPr>
          <a:xfrm>
            <a:off x="158225" y="156900"/>
            <a:ext cx="4485000" cy="13158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g2b81c6d3f78_0_7"/>
          <p:cNvSpPr txBox="1"/>
          <p:nvPr>
            <p:ph idx="3" type="subTitle"/>
          </p:nvPr>
        </p:nvSpPr>
        <p:spPr>
          <a:xfrm>
            <a:off x="188850" y="532050"/>
            <a:ext cx="5367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200"/>
              <a:t>ESTADISTICAS</a:t>
            </a:r>
            <a:endParaRPr sz="2200"/>
          </a:p>
        </p:txBody>
      </p:sp>
      <p:pic>
        <p:nvPicPr>
          <p:cNvPr id="324" name="Google Shape;324;g2b81c6d3f78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50" y="1544725"/>
            <a:ext cx="4980475" cy="34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b81c6d3f7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050" y="156900"/>
            <a:ext cx="3869650" cy="13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b81c6d3f78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6875" y="1544725"/>
            <a:ext cx="3588328" cy="347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19c425526_0_7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32" name="Google Shape;332;g1f19c425526_0_7"/>
          <p:cNvSpPr/>
          <p:nvPr/>
        </p:nvSpPr>
        <p:spPr>
          <a:xfrm rot="-403563">
            <a:off x="3094562" y="89640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f19c425526_0_7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08</a:t>
            </a:r>
            <a:endParaRPr/>
          </a:p>
        </p:txBody>
      </p:sp>
      <p:sp>
        <p:nvSpPr>
          <p:cNvPr id="334" name="Google Shape;334;g1f19c425526_0_7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DAFO</a:t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35" name="Google Shape;335;g1f19c42552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975" y="540000"/>
            <a:ext cx="5210601" cy="400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f10b065f04_0_28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341" name="Google Shape;341;g1f10b065f04_0_28"/>
          <p:cNvSpPr/>
          <p:nvPr/>
        </p:nvSpPr>
        <p:spPr>
          <a:xfrm rot="-403563">
            <a:off x="2984124" y="907725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1f10b065f04_0_28"/>
          <p:cNvSpPr txBox="1"/>
          <p:nvPr>
            <p:ph idx="2" type="ctrTitle"/>
          </p:nvPr>
        </p:nvSpPr>
        <p:spPr>
          <a:xfrm>
            <a:off x="719994" y="3686175"/>
            <a:ext cx="2404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09</a:t>
            </a:r>
            <a:endParaRPr/>
          </a:p>
        </p:txBody>
      </p:sp>
      <p:sp>
        <p:nvSpPr>
          <p:cNvPr id="343" name="Google Shape;343;g1f10b065f04_0_28"/>
          <p:cNvSpPr txBox="1"/>
          <p:nvPr>
            <p:ph idx="1" type="subTitle"/>
          </p:nvPr>
        </p:nvSpPr>
        <p:spPr>
          <a:xfrm>
            <a:off x="720000" y="4135200"/>
            <a:ext cx="21273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Canva </a:t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44" name="Google Shape;344;g1f10b065f04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75" y="540000"/>
            <a:ext cx="5183124" cy="40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f10b065f04_0_37"/>
          <p:cNvSpPr txBox="1"/>
          <p:nvPr>
            <p:ph type="title"/>
          </p:nvPr>
        </p:nvSpPr>
        <p:spPr>
          <a:xfrm>
            <a:off x="569300" y="5141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350" name="Google Shape;350;g1f10b065f04_0_37"/>
          <p:cNvSpPr/>
          <p:nvPr/>
        </p:nvSpPr>
        <p:spPr>
          <a:xfrm rot="-403563">
            <a:off x="2574087" y="86635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f10b065f04_0_37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10</a:t>
            </a:r>
            <a:endParaRPr/>
          </a:p>
        </p:txBody>
      </p:sp>
      <p:sp>
        <p:nvSpPr>
          <p:cNvPr id="352" name="Google Shape;352;g1f10b065f04_0_37"/>
          <p:cNvSpPr txBox="1"/>
          <p:nvPr>
            <p:ph idx="1" type="subTitle"/>
          </p:nvPr>
        </p:nvSpPr>
        <p:spPr>
          <a:xfrm>
            <a:off x="720000" y="4135200"/>
            <a:ext cx="2463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PEST  </a:t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53" name="Google Shape;353;g1f10b065f04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150" y="514100"/>
            <a:ext cx="5487076" cy="411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b81c6d3f78_0_52"/>
          <p:cNvSpPr txBox="1"/>
          <p:nvPr>
            <p:ph type="title"/>
          </p:nvPr>
        </p:nvSpPr>
        <p:spPr>
          <a:xfrm>
            <a:off x="1243650" y="586550"/>
            <a:ext cx="16899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359" name="Google Shape;359;g2b81c6d3f78_0_52"/>
          <p:cNvSpPr/>
          <p:nvPr/>
        </p:nvSpPr>
        <p:spPr>
          <a:xfrm rot="-403563">
            <a:off x="2733812" y="83820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2b81c6d3f78_0_52"/>
          <p:cNvSpPr txBox="1"/>
          <p:nvPr>
            <p:ph idx="2" type="ctrTitle"/>
          </p:nvPr>
        </p:nvSpPr>
        <p:spPr>
          <a:xfrm>
            <a:off x="720000" y="3706250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11</a:t>
            </a:r>
            <a:endParaRPr/>
          </a:p>
        </p:txBody>
      </p:sp>
      <p:sp>
        <p:nvSpPr>
          <p:cNvPr id="361" name="Google Shape;361;g2b81c6d3f78_0_52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sp>
        <p:nvSpPr>
          <p:cNvPr id="362" name="Google Shape;362;g2b81c6d3f78_0_52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Aportacion global</a:t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63" name="Google Shape;363;g2b81c6d3f78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875" y="540000"/>
            <a:ext cx="5491049" cy="40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"/>
          <p:cNvPicPr preferRelativeResize="0"/>
          <p:nvPr/>
        </p:nvPicPr>
        <p:blipFill rotWithShape="1">
          <a:blip r:embed="rId3">
            <a:alphaModFix/>
          </a:blip>
          <a:srcRect b="0" l="0" r="0" t="30603"/>
          <a:stretch/>
        </p:blipFill>
        <p:spPr>
          <a:xfrm flipH="1">
            <a:off x="5496026" y="156900"/>
            <a:ext cx="3490824" cy="13159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"/>
          <p:cNvSpPr txBox="1"/>
          <p:nvPr>
            <p:ph idx="1" type="subTitle"/>
          </p:nvPr>
        </p:nvSpPr>
        <p:spPr>
          <a:xfrm>
            <a:off x="1152700" y="1637038"/>
            <a:ext cx="1531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01</a:t>
            </a:r>
            <a:endParaRPr/>
          </a:p>
        </p:txBody>
      </p:sp>
      <p:sp>
        <p:nvSpPr>
          <p:cNvPr id="146" name="Google Shape;146;p3"/>
          <p:cNvSpPr txBox="1"/>
          <p:nvPr>
            <p:ph idx="2" type="title"/>
          </p:nvPr>
        </p:nvSpPr>
        <p:spPr>
          <a:xfrm>
            <a:off x="6048813" y="181055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rgbClr val="000000"/>
                </a:solidFill>
              </a:rPr>
              <a:t>03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7" name="Google Shape;147;p3"/>
          <p:cNvSpPr txBox="1"/>
          <p:nvPr>
            <p:ph idx="3" type="subTitle"/>
          </p:nvPr>
        </p:nvSpPr>
        <p:spPr>
          <a:xfrm>
            <a:off x="6870975" y="1639775"/>
            <a:ext cx="24525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03</a:t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 rot="-403778">
            <a:off x="1122916" y="2049704"/>
            <a:ext cx="152346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"/>
          <p:cNvSpPr/>
          <p:nvPr/>
        </p:nvSpPr>
        <p:spPr>
          <a:xfrm rot="-403778">
            <a:off x="1122916" y="2893004"/>
            <a:ext cx="152346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3"/>
          <p:cNvSpPr txBox="1"/>
          <p:nvPr>
            <p:ph idx="4" type="title"/>
          </p:nvPr>
        </p:nvSpPr>
        <p:spPr>
          <a:xfrm>
            <a:off x="3371813" y="17431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51" name="Google Shape;151;p3"/>
          <p:cNvSpPr txBox="1"/>
          <p:nvPr>
            <p:ph idx="6" type="title"/>
          </p:nvPr>
        </p:nvSpPr>
        <p:spPr>
          <a:xfrm>
            <a:off x="6049488" y="2634838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52" name="Google Shape;152;p3"/>
          <p:cNvSpPr txBox="1"/>
          <p:nvPr>
            <p:ph idx="7" type="subTitle"/>
          </p:nvPr>
        </p:nvSpPr>
        <p:spPr>
          <a:xfrm>
            <a:off x="6870975" y="2507325"/>
            <a:ext cx="1831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06</a:t>
            </a:r>
            <a:endParaRPr/>
          </a:p>
        </p:txBody>
      </p:sp>
      <p:sp>
        <p:nvSpPr>
          <p:cNvPr id="153" name="Google Shape;153;p3"/>
          <p:cNvSpPr/>
          <p:nvPr/>
        </p:nvSpPr>
        <p:spPr>
          <a:xfrm rot="-403874">
            <a:off x="4161220" y="2052640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"/>
          <p:cNvSpPr/>
          <p:nvPr/>
        </p:nvSpPr>
        <p:spPr>
          <a:xfrm rot="-403778">
            <a:off x="6833428" y="2898429"/>
            <a:ext cx="152346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"/>
          <p:cNvSpPr txBox="1"/>
          <p:nvPr>
            <p:ph idx="14" type="subTitle"/>
          </p:nvPr>
        </p:nvSpPr>
        <p:spPr>
          <a:xfrm>
            <a:off x="7008550" y="1914722"/>
            <a:ext cx="24528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Codigo usado</a:t>
            </a:r>
            <a:endParaRPr/>
          </a:p>
        </p:txBody>
      </p:sp>
      <p:sp>
        <p:nvSpPr>
          <p:cNvPr id="156" name="Google Shape;156;p3"/>
          <p:cNvSpPr txBox="1"/>
          <p:nvPr>
            <p:ph idx="9" type="subTitle"/>
          </p:nvPr>
        </p:nvSpPr>
        <p:spPr>
          <a:xfrm>
            <a:off x="1259650" y="1914725"/>
            <a:ext cx="1481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Equipo Opal</a:t>
            </a:r>
            <a:endParaRPr/>
          </a:p>
        </p:txBody>
      </p:sp>
      <p:sp>
        <p:nvSpPr>
          <p:cNvPr id="157" name="Google Shape;157;p3"/>
          <p:cNvSpPr txBox="1"/>
          <p:nvPr>
            <p:ph idx="13" type="subTitle"/>
          </p:nvPr>
        </p:nvSpPr>
        <p:spPr>
          <a:xfrm>
            <a:off x="4299300" y="1922600"/>
            <a:ext cx="15792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Contenido</a:t>
            </a:r>
            <a:endParaRPr/>
          </a:p>
        </p:txBody>
      </p:sp>
      <p:sp>
        <p:nvSpPr>
          <p:cNvPr id="158" name="Google Shape;158;p3"/>
          <p:cNvSpPr/>
          <p:nvPr/>
        </p:nvSpPr>
        <p:spPr>
          <a:xfrm rot="-403778">
            <a:off x="6822428" y="2052642"/>
            <a:ext cx="152346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"/>
          <p:cNvSpPr txBox="1"/>
          <p:nvPr>
            <p:ph idx="6" type="title"/>
          </p:nvPr>
        </p:nvSpPr>
        <p:spPr>
          <a:xfrm>
            <a:off x="370350" y="2714938"/>
            <a:ext cx="818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0" name="Google Shape;160;p3"/>
          <p:cNvSpPr txBox="1"/>
          <p:nvPr>
            <p:ph idx="6" type="title"/>
          </p:nvPr>
        </p:nvSpPr>
        <p:spPr>
          <a:xfrm>
            <a:off x="3398950" y="264235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1" name="Google Shape;161;p3"/>
          <p:cNvSpPr/>
          <p:nvPr/>
        </p:nvSpPr>
        <p:spPr>
          <a:xfrm rot="-403874">
            <a:off x="4161220" y="2924015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"/>
          <p:cNvSpPr txBox="1"/>
          <p:nvPr>
            <p:ph idx="7" type="subTitle"/>
          </p:nvPr>
        </p:nvSpPr>
        <p:spPr>
          <a:xfrm>
            <a:off x="4172988" y="2520738"/>
            <a:ext cx="18318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05</a:t>
            </a:r>
            <a:endParaRPr/>
          </a:p>
        </p:txBody>
      </p:sp>
      <p:sp>
        <p:nvSpPr>
          <p:cNvPr id="163" name="Google Shape;163;p3"/>
          <p:cNvSpPr txBox="1"/>
          <p:nvPr>
            <p:ph idx="7" type="subTitle"/>
          </p:nvPr>
        </p:nvSpPr>
        <p:spPr>
          <a:xfrm>
            <a:off x="1142525" y="2477638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04</a:t>
            </a:r>
            <a:endParaRPr/>
          </a:p>
        </p:txBody>
      </p:sp>
      <p:sp>
        <p:nvSpPr>
          <p:cNvPr id="164" name="Google Shape;164;p3"/>
          <p:cNvSpPr txBox="1"/>
          <p:nvPr>
            <p:ph idx="14" type="subTitle"/>
          </p:nvPr>
        </p:nvSpPr>
        <p:spPr>
          <a:xfrm>
            <a:off x="1259647" y="2784575"/>
            <a:ext cx="16422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AWS</a:t>
            </a:r>
            <a:endParaRPr/>
          </a:p>
        </p:txBody>
      </p:sp>
      <p:sp>
        <p:nvSpPr>
          <p:cNvPr id="165" name="Google Shape;165;p3"/>
          <p:cNvSpPr txBox="1"/>
          <p:nvPr/>
        </p:nvSpPr>
        <p:spPr>
          <a:xfrm>
            <a:off x="156425" y="156900"/>
            <a:ext cx="4695300" cy="13158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"/>
          <p:cNvSpPr txBox="1"/>
          <p:nvPr>
            <p:ph idx="5" type="subTitle"/>
          </p:nvPr>
        </p:nvSpPr>
        <p:spPr>
          <a:xfrm>
            <a:off x="4152888" y="1637050"/>
            <a:ext cx="1481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02</a:t>
            </a:r>
            <a:endParaRPr/>
          </a:p>
        </p:txBody>
      </p:sp>
      <p:sp>
        <p:nvSpPr>
          <p:cNvPr id="167" name="Google Shape;167;p3"/>
          <p:cNvSpPr txBox="1"/>
          <p:nvPr>
            <p:ph idx="5" type="subTitle"/>
          </p:nvPr>
        </p:nvSpPr>
        <p:spPr>
          <a:xfrm>
            <a:off x="329400" y="532113"/>
            <a:ext cx="2115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INDICE</a:t>
            </a:r>
            <a:endParaRPr sz="2200"/>
          </a:p>
        </p:txBody>
      </p:sp>
      <p:sp>
        <p:nvSpPr>
          <p:cNvPr id="168" name="Google Shape;168;p3"/>
          <p:cNvSpPr txBox="1"/>
          <p:nvPr>
            <p:ph idx="6" type="title"/>
          </p:nvPr>
        </p:nvSpPr>
        <p:spPr>
          <a:xfrm>
            <a:off x="370350" y="3482788"/>
            <a:ext cx="8181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69" name="Google Shape;169;p3"/>
          <p:cNvSpPr txBox="1"/>
          <p:nvPr>
            <p:ph idx="7" type="subTitle"/>
          </p:nvPr>
        </p:nvSpPr>
        <p:spPr>
          <a:xfrm>
            <a:off x="1159450" y="3283425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07</a:t>
            </a:r>
            <a:endParaRPr/>
          </a:p>
        </p:txBody>
      </p:sp>
      <p:sp>
        <p:nvSpPr>
          <p:cNvPr id="170" name="Google Shape;170;p3"/>
          <p:cNvSpPr txBox="1"/>
          <p:nvPr>
            <p:ph idx="7" type="subTitle"/>
          </p:nvPr>
        </p:nvSpPr>
        <p:spPr>
          <a:xfrm>
            <a:off x="4165600" y="3266775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08</a:t>
            </a:r>
            <a:endParaRPr/>
          </a:p>
        </p:txBody>
      </p:sp>
      <p:sp>
        <p:nvSpPr>
          <p:cNvPr id="171" name="Google Shape;171;p3"/>
          <p:cNvSpPr txBox="1"/>
          <p:nvPr>
            <p:ph idx="7" type="subTitle"/>
          </p:nvPr>
        </p:nvSpPr>
        <p:spPr>
          <a:xfrm>
            <a:off x="6863400" y="3289175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09</a:t>
            </a:r>
            <a:endParaRPr/>
          </a:p>
        </p:txBody>
      </p:sp>
      <p:sp>
        <p:nvSpPr>
          <p:cNvPr id="172" name="Google Shape;172;p3"/>
          <p:cNvSpPr txBox="1"/>
          <p:nvPr>
            <p:ph idx="14" type="subTitle"/>
          </p:nvPr>
        </p:nvSpPr>
        <p:spPr>
          <a:xfrm>
            <a:off x="4299300" y="2809688"/>
            <a:ext cx="13176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Marketing</a:t>
            </a:r>
            <a:endParaRPr/>
          </a:p>
        </p:txBody>
      </p:sp>
      <p:sp>
        <p:nvSpPr>
          <p:cNvPr id="173" name="Google Shape;173;p3"/>
          <p:cNvSpPr txBox="1"/>
          <p:nvPr>
            <p:ph idx="14" type="subTitle"/>
          </p:nvPr>
        </p:nvSpPr>
        <p:spPr>
          <a:xfrm>
            <a:off x="6994200" y="2791883"/>
            <a:ext cx="12846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Envios</a:t>
            </a:r>
            <a:endParaRPr/>
          </a:p>
        </p:txBody>
      </p:sp>
      <p:sp>
        <p:nvSpPr>
          <p:cNvPr id="174" name="Google Shape;174;p3"/>
          <p:cNvSpPr txBox="1"/>
          <p:nvPr>
            <p:ph idx="14" type="subTitle"/>
          </p:nvPr>
        </p:nvSpPr>
        <p:spPr>
          <a:xfrm>
            <a:off x="1273324" y="3577200"/>
            <a:ext cx="1317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Estadisticas</a:t>
            </a:r>
            <a:endParaRPr/>
          </a:p>
        </p:txBody>
      </p:sp>
      <p:sp>
        <p:nvSpPr>
          <p:cNvPr id="175" name="Google Shape;175;p3"/>
          <p:cNvSpPr txBox="1"/>
          <p:nvPr>
            <p:ph idx="14" type="subTitle"/>
          </p:nvPr>
        </p:nvSpPr>
        <p:spPr>
          <a:xfrm>
            <a:off x="7008550" y="3557150"/>
            <a:ext cx="16422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CANVA</a:t>
            </a:r>
            <a:endParaRPr/>
          </a:p>
        </p:txBody>
      </p:sp>
      <p:sp>
        <p:nvSpPr>
          <p:cNvPr id="176" name="Google Shape;176;p3"/>
          <p:cNvSpPr/>
          <p:nvPr/>
        </p:nvSpPr>
        <p:spPr>
          <a:xfrm rot="-403874">
            <a:off x="6807983" y="4449440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"/>
          <p:cNvSpPr/>
          <p:nvPr/>
        </p:nvSpPr>
        <p:spPr>
          <a:xfrm rot="-403874">
            <a:off x="1070095" y="3708115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"/>
          <p:cNvSpPr txBox="1"/>
          <p:nvPr>
            <p:ph idx="6" type="title"/>
          </p:nvPr>
        </p:nvSpPr>
        <p:spPr>
          <a:xfrm>
            <a:off x="3371813" y="34269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79" name="Google Shape;179;p3"/>
          <p:cNvSpPr txBox="1"/>
          <p:nvPr>
            <p:ph idx="6" type="title"/>
          </p:nvPr>
        </p:nvSpPr>
        <p:spPr>
          <a:xfrm>
            <a:off x="329388" y="177175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" name="Google Shape;180;p3"/>
          <p:cNvSpPr txBox="1"/>
          <p:nvPr>
            <p:ph idx="6" type="title"/>
          </p:nvPr>
        </p:nvSpPr>
        <p:spPr>
          <a:xfrm>
            <a:off x="288450" y="4212574"/>
            <a:ext cx="9000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 rot="-403874">
            <a:off x="1039845" y="4491090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 txBox="1"/>
          <p:nvPr>
            <p:ph idx="7" type="subTitle"/>
          </p:nvPr>
        </p:nvSpPr>
        <p:spPr>
          <a:xfrm>
            <a:off x="1159450" y="4071050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10</a:t>
            </a:r>
            <a:endParaRPr/>
          </a:p>
        </p:txBody>
      </p:sp>
      <p:sp>
        <p:nvSpPr>
          <p:cNvPr id="183" name="Google Shape;183;p3"/>
          <p:cNvSpPr/>
          <p:nvPr/>
        </p:nvSpPr>
        <p:spPr>
          <a:xfrm rot="-403874">
            <a:off x="4161220" y="3707565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"/>
          <p:cNvSpPr/>
          <p:nvPr/>
        </p:nvSpPr>
        <p:spPr>
          <a:xfrm rot="-403874">
            <a:off x="6818983" y="3673103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"/>
          <p:cNvSpPr txBox="1"/>
          <p:nvPr>
            <p:ph idx="7" type="subTitle"/>
          </p:nvPr>
        </p:nvSpPr>
        <p:spPr>
          <a:xfrm>
            <a:off x="4168500" y="4069188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11</a:t>
            </a:r>
            <a:endParaRPr/>
          </a:p>
        </p:txBody>
      </p:sp>
      <p:sp>
        <p:nvSpPr>
          <p:cNvPr id="186" name="Google Shape;186;p3"/>
          <p:cNvSpPr txBox="1"/>
          <p:nvPr>
            <p:ph idx="7" type="subTitle"/>
          </p:nvPr>
        </p:nvSpPr>
        <p:spPr>
          <a:xfrm>
            <a:off x="6948825" y="4071050"/>
            <a:ext cx="15792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/>
              <a:t>SECCION 12</a:t>
            </a:r>
            <a:endParaRPr/>
          </a:p>
        </p:txBody>
      </p:sp>
      <p:sp>
        <p:nvSpPr>
          <p:cNvPr id="187" name="Google Shape;187;p3"/>
          <p:cNvSpPr/>
          <p:nvPr/>
        </p:nvSpPr>
        <p:spPr>
          <a:xfrm rot="-403874">
            <a:off x="4177958" y="4491090"/>
            <a:ext cx="181235" cy="152662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"/>
          <p:cNvSpPr txBox="1"/>
          <p:nvPr>
            <p:ph idx="6" type="title"/>
          </p:nvPr>
        </p:nvSpPr>
        <p:spPr>
          <a:xfrm>
            <a:off x="3424300" y="4211475"/>
            <a:ext cx="8493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11</a:t>
            </a:r>
            <a:endParaRPr/>
          </a:p>
        </p:txBody>
      </p:sp>
      <p:sp>
        <p:nvSpPr>
          <p:cNvPr id="189" name="Google Shape;189;p3"/>
          <p:cNvSpPr txBox="1"/>
          <p:nvPr>
            <p:ph idx="6" type="title"/>
          </p:nvPr>
        </p:nvSpPr>
        <p:spPr>
          <a:xfrm>
            <a:off x="6060563" y="3414925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09</a:t>
            </a:r>
            <a:endParaRPr/>
          </a:p>
        </p:txBody>
      </p:sp>
      <p:sp>
        <p:nvSpPr>
          <p:cNvPr id="190" name="Google Shape;190;p3"/>
          <p:cNvSpPr txBox="1"/>
          <p:nvPr>
            <p:ph idx="6" type="title"/>
          </p:nvPr>
        </p:nvSpPr>
        <p:spPr>
          <a:xfrm>
            <a:off x="6097538" y="4195000"/>
            <a:ext cx="900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191" name="Google Shape;191;p3"/>
          <p:cNvSpPr txBox="1"/>
          <p:nvPr>
            <p:ph idx="14" type="subTitle"/>
          </p:nvPr>
        </p:nvSpPr>
        <p:spPr>
          <a:xfrm>
            <a:off x="1273325" y="4347875"/>
            <a:ext cx="1757400" cy="3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PEST</a:t>
            </a:r>
            <a:endParaRPr/>
          </a:p>
        </p:txBody>
      </p:sp>
      <p:sp>
        <p:nvSpPr>
          <p:cNvPr id="192" name="Google Shape;192;p3"/>
          <p:cNvSpPr txBox="1"/>
          <p:nvPr>
            <p:ph idx="14" type="subTitle"/>
          </p:nvPr>
        </p:nvSpPr>
        <p:spPr>
          <a:xfrm>
            <a:off x="7092075" y="4348825"/>
            <a:ext cx="18318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Registro mercantil</a:t>
            </a:r>
            <a:endParaRPr/>
          </a:p>
        </p:txBody>
      </p:sp>
      <p:sp>
        <p:nvSpPr>
          <p:cNvPr id="193" name="Google Shape;193;p3"/>
          <p:cNvSpPr txBox="1"/>
          <p:nvPr>
            <p:ph idx="14" type="subTitle"/>
          </p:nvPr>
        </p:nvSpPr>
        <p:spPr>
          <a:xfrm>
            <a:off x="4271825" y="4348825"/>
            <a:ext cx="1887600" cy="5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ODS</a:t>
            </a:r>
            <a:endParaRPr/>
          </a:p>
        </p:txBody>
      </p:sp>
      <p:sp>
        <p:nvSpPr>
          <p:cNvPr id="194" name="Google Shape;194;p3"/>
          <p:cNvSpPr/>
          <p:nvPr/>
        </p:nvSpPr>
        <p:spPr>
          <a:xfrm>
            <a:off x="4851675" y="170850"/>
            <a:ext cx="644400" cy="1315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5" name="Google Shape;195;p3"/>
          <p:cNvSpPr txBox="1"/>
          <p:nvPr/>
        </p:nvSpPr>
        <p:spPr>
          <a:xfrm>
            <a:off x="4367525" y="3569813"/>
            <a:ext cx="12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DAFO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81c6d3f78_0_62"/>
          <p:cNvSpPr txBox="1"/>
          <p:nvPr>
            <p:ph type="title"/>
          </p:nvPr>
        </p:nvSpPr>
        <p:spPr>
          <a:xfrm>
            <a:off x="1090550" y="509100"/>
            <a:ext cx="18723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369" name="Google Shape;369;g2b81c6d3f78_0_62"/>
          <p:cNvSpPr/>
          <p:nvPr/>
        </p:nvSpPr>
        <p:spPr>
          <a:xfrm rot="-403563">
            <a:off x="2867749" y="908050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g2b81c6d3f78_0_62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12</a:t>
            </a:r>
            <a:endParaRPr/>
          </a:p>
        </p:txBody>
      </p:sp>
      <p:sp>
        <p:nvSpPr>
          <p:cNvPr id="371" name="Google Shape;371;g2b81c6d3f78_0_62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sp>
        <p:nvSpPr>
          <p:cNvPr id="372" name="Google Shape;372;g2b81c6d3f78_0_62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Registro mercantil</a:t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73" name="Google Shape;373;g2b81c6d3f78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975" y="540000"/>
            <a:ext cx="5238100" cy="392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f1cd043472_0_94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379" name="Google Shape;379;g1f1cd043472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699" y="218513"/>
            <a:ext cx="6260075" cy="47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5"/>
          <p:cNvSpPr/>
          <p:nvPr/>
        </p:nvSpPr>
        <p:spPr>
          <a:xfrm rot="-403563">
            <a:off x="2615534" y="914375"/>
            <a:ext cx="367694" cy="368463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01</a:t>
            </a:r>
            <a:endParaRPr/>
          </a:p>
        </p:txBody>
      </p:sp>
      <p:sp>
        <p:nvSpPr>
          <p:cNvPr id="203" name="Google Shape;203;p5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Equipo Opal SL</a:t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204" name="Google Shape;20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625" y="1150825"/>
            <a:ext cx="4362777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423" y="95675"/>
            <a:ext cx="1105949" cy="110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"/>
          <p:cNvSpPr txBox="1"/>
          <p:nvPr>
            <p:ph idx="1" type="subTitle"/>
          </p:nvPr>
        </p:nvSpPr>
        <p:spPr>
          <a:xfrm>
            <a:off x="0" y="1498450"/>
            <a:ext cx="22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MIGUEL A. GARCIA</a:t>
            </a:r>
            <a:endParaRPr sz="1400"/>
          </a:p>
        </p:txBody>
      </p:sp>
      <p:sp>
        <p:nvSpPr>
          <p:cNvPr id="211" name="Google Shape;211;p4"/>
          <p:cNvSpPr txBox="1"/>
          <p:nvPr>
            <p:ph idx="4" type="subTitle"/>
          </p:nvPr>
        </p:nvSpPr>
        <p:spPr>
          <a:xfrm>
            <a:off x="358925" y="4099750"/>
            <a:ext cx="13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 u="sng"/>
              <a:t>Formacion: </a:t>
            </a:r>
            <a:r>
              <a:rPr i="1" lang="en" sz="1300"/>
              <a:t>FP</a:t>
            </a:r>
            <a:r>
              <a:rPr lang="en" sz="1300" u="sng"/>
              <a:t>  </a:t>
            </a:r>
            <a:r>
              <a:rPr i="1" lang="en" sz="1300"/>
              <a:t>SMR-DAW</a:t>
            </a:r>
            <a:endParaRPr i="1" sz="1300"/>
          </a:p>
        </p:txBody>
      </p:sp>
      <p:sp>
        <p:nvSpPr>
          <p:cNvPr id="212" name="Google Shape;212;p4"/>
          <p:cNvSpPr txBox="1"/>
          <p:nvPr/>
        </p:nvSpPr>
        <p:spPr>
          <a:xfrm>
            <a:off x="158225" y="156900"/>
            <a:ext cx="4814400" cy="11391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3" name="Google Shape;21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736" y="182650"/>
            <a:ext cx="1322478" cy="1315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"/>
          <p:cNvSpPr txBox="1"/>
          <p:nvPr>
            <p:ph idx="1" type="subTitle"/>
          </p:nvPr>
        </p:nvSpPr>
        <p:spPr>
          <a:xfrm>
            <a:off x="2344575" y="1498450"/>
            <a:ext cx="23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CHRISTIAN VAZQUEZ</a:t>
            </a:r>
            <a:endParaRPr sz="1400"/>
          </a:p>
        </p:txBody>
      </p:sp>
      <p:sp>
        <p:nvSpPr>
          <p:cNvPr id="215" name="Google Shape;215;p4"/>
          <p:cNvSpPr txBox="1"/>
          <p:nvPr>
            <p:ph idx="1" type="subTitle"/>
          </p:nvPr>
        </p:nvSpPr>
        <p:spPr>
          <a:xfrm>
            <a:off x="4763863" y="1498450"/>
            <a:ext cx="22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ALVARO MEDINA</a:t>
            </a:r>
            <a:endParaRPr sz="1400"/>
          </a:p>
        </p:txBody>
      </p:sp>
      <p:sp>
        <p:nvSpPr>
          <p:cNvPr id="216" name="Google Shape;216;p4"/>
          <p:cNvSpPr txBox="1"/>
          <p:nvPr>
            <p:ph idx="1" type="subTitle"/>
          </p:nvPr>
        </p:nvSpPr>
        <p:spPr>
          <a:xfrm>
            <a:off x="6871975" y="1498450"/>
            <a:ext cx="222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500"/>
              <a:t>RAUL MORALES</a:t>
            </a:r>
            <a:endParaRPr sz="1400"/>
          </a:p>
        </p:txBody>
      </p:sp>
      <p:pic>
        <p:nvPicPr>
          <p:cNvPr id="217" name="Google Shape;21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7400" y="1845525"/>
            <a:ext cx="1293875" cy="20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/>
          <p:nvPr>
            <p:ph idx="4" type="subTitle"/>
          </p:nvPr>
        </p:nvSpPr>
        <p:spPr>
          <a:xfrm>
            <a:off x="2828775" y="4099750"/>
            <a:ext cx="13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 u="sng"/>
              <a:t>Formacion: </a:t>
            </a:r>
            <a:r>
              <a:rPr i="1" lang="en" sz="1300"/>
              <a:t>B</a:t>
            </a:r>
            <a:r>
              <a:rPr i="1" lang="en" sz="1300"/>
              <a:t>achillerato FP-DAW</a:t>
            </a:r>
            <a:endParaRPr i="1" sz="1300"/>
          </a:p>
        </p:txBody>
      </p:sp>
      <p:pic>
        <p:nvPicPr>
          <p:cNvPr id="219" name="Google Shape;219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725" y="1845525"/>
            <a:ext cx="1293875" cy="20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 txBox="1"/>
          <p:nvPr>
            <p:ph idx="4" type="subTitle"/>
          </p:nvPr>
        </p:nvSpPr>
        <p:spPr>
          <a:xfrm>
            <a:off x="5128613" y="4099750"/>
            <a:ext cx="13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 u="sng"/>
              <a:t>Formacion: </a:t>
            </a:r>
            <a:r>
              <a:rPr i="1" lang="en" sz="1300"/>
              <a:t>Bachillerato FP-DAW</a:t>
            </a:r>
            <a:endParaRPr i="1" sz="1300"/>
          </a:p>
        </p:txBody>
      </p:sp>
      <p:pic>
        <p:nvPicPr>
          <p:cNvPr id="221" name="Google Shape;22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50" y="1845525"/>
            <a:ext cx="1293875" cy="20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"/>
          <p:cNvSpPr txBox="1"/>
          <p:nvPr>
            <p:ph idx="4" type="subTitle"/>
          </p:nvPr>
        </p:nvSpPr>
        <p:spPr>
          <a:xfrm>
            <a:off x="7287313" y="4099750"/>
            <a:ext cx="13941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rPr lang="en" sz="1400" u="sng"/>
              <a:t>Formacion: </a:t>
            </a:r>
            <a:r>
              <a:rPr i="1" lang="en" sz="1300"/>
              <a:t>FP</a:t>
            </a:r>
            <a:r>
              <a:rPr lang="en" sz="1300" u="sng"/>
              <a:t>  </a:t>
            </a:r>
            <a:r>
              <a:rPr i="1" lang="en" sz="1300"/>
              <a:t>SMR-DAW</a:t>
            </a:r>
            <a:endParaRPr i="1" sz="1300"/>
          </a:p>
        </p:txBody>
      </p:sp>
      <p:sp>
        <p:nvSpPr>
          <p:cNvPr id="223" name="Google Shape;223;p4"/>
          <p:cNvSpPr txBox="1"/>
          <p:nvPr>
            <p:ph idx="3" type="subTitle"/>
          </p:nvPr>
        </p:nvSpPr>
        <p:spPr>
          <a:xfrm>
            <a:off x="214625" y="532050"/>
            <a:ext cx="49641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>
                <a:solidFill>
                  <a:schemeClr val="dk1"/>
                </a:solidFill>
              </a:rPr>
              <a:t>EQUIPO EMPRENDEDOR:</a:t>
            </a:r>
            <a:endParaRPr sz="2200"/>
          </a:p>
        </p:txBody>
      </p:sp>
      <p:pic>
        <p:nvPicPr>
          <p:cNvPr id="224" name="Google Shape;22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5754" y="1961050"/>
            <a:ext cx="1757235" cy="18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1cd043472_0_8"/>
          <p:cNvSpPr txBox="1"/>
          <p:nvPr>
            <p:ph type="title"/>
          </p:nvPr>
        </p:nvSpPr>
        <p:spPr>
          <a:xfrm>
            <a:off x="720000" y="540000"/>
            <a:ext cx="3355500" cy="155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0" name="Google Shape;230;g1f1cd043472_0_8"/>
          <p:cNvSpPr/>
          <p:nvPr/>
        </p:nvSpPr>
        <p:spPr>
          <a:xfrm rot="-403563">
            <a:off x="3037462" y="924425"/>
            <a:ext cx="367694" cy="368466"/>
          </a:xfrm>
          <a:custGeom>
            <a:rect b="b" l="l" r="r" t="t"/>
            <a:pathLst>
              <a:path extrusionOk="0" h="8602" w="8583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g1f1cd043472_0_8"/>
          <p:cNvSpPr txBox="1"/>
          <p:nvPr>
            <p:ph idx="2" type="ctrTitle"/>
          </p:nvPr>
        </p:nvSpPr>
        <p:spPr>
          <a:xfrm>
            <a:off x="720000" y="3686175"/>
            <a:ext cx="4663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SECCION 02</a:t>
            </a:r>
            <a:endParaRPr/>
          </a:p>
        </p:txBody>
      </p:sp>
      <p:sp>
        <p:nvSpPr>
          <p:cNvPr id="232" name="Google Shape;232;g1f1cd043472_0_8"/>
          <p:cNvSpPr txBox="1"/>
          <p:nvPr>
            <p:ph idx="1" type="subTitle"/>
          </p:nvPr>
        </p:nvSpPr>
        <p:spPr>
          <a:xfrm>
            <a:off x="720000" y="4135200"/>
            <a:ext cx="4663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highlight>
                  <a:srgbClr val="5B85D9"/>
                </a:highlight>
              </a:rPr>
              <a:t>Contenido</a:t>
            </a:r>
            <a:endParaRPr>
              <a:highlight>
                <a:srgbClr val="5B85D9"/>
              </a:highlight>
            </a:endParaRPr>
          </a:p>
        </p:txBody>
      </p:sp>
      <p:pic>
        <p:nvPicPr>
          <p:cNvPr id="233" name="Google Shape;233;g1f1cd04347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225" y="157263"/>
            <a:ext cx="4663200" cy="48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1cd043472_0_0"/>
          <p:cNvSpPr txBox="1"/>
          <p:nvPr/>
        </p:nvSpPr>
        <p:spPr>
          <a:xfrm>
            <a:off x="298525" y="162125"/>
            <a:ext cx="4752300" cy="142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g1f1cd043472_0_0"/>
          <p:cNvSpPr txBox="1"/>
          <p:nvPr/>
        </p:nvSpPr>
        <p:spPr>
          <a:xfrm>
            <a:off x="144300" y="162125"/>
            <a:ext cx="3693300" cy="10332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0" name="Google Shape;240;g1f1cd043472_0_0"/>
          <p:cNvSpPr txBox="1"/>
          <p:nvPr>
            <p:ph idx="4294967295" type="body"/>
          </p:nvPr>
        </p:nvSpPr>
        <p:spPr>
          <a:xfrm>
            <a:off x="144300" y="1708300"/>
            <a:ext cx="3693300" cy="28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1-¿En qué consiste la página web Opal 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Plataforma online de transacción de zapatillas urbanas.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2 - ¿Para quién?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 todo aquel que quiera comprar y vender zapatillas en buen estado a un precio muy asequible.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3- Razones por las que se inició el proyecto. (Mas detalles apartado 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Medioambientales.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Humanitarias.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Economicos.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4- Mas detalles 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 continuación se dan más detalles de la empresa en todos los sectores.</a:t>
            </a:r>
            <a:endParaRPr sz="1200"/>
          </a:p>
        </p:txBody>
      </p:sp>
      <p:sp>
        <p:nvSpPr>
          <p:cNvPr id="241" name="Google Shape;241;g1f1cd043472_0_0"/>
          <p:cNvSpPr txBox="1"/>
          <p:nvPr>
            <p:ph idx="4294967295" type="subTitle"/>
          </p:nvPr>
        </p:nvSpPr>
        <p:spPr>
          <a:xfrm>
            <a:off x="234725" y="395975"/>
            <a:ext cx="4396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dk1"/>
                </a:solidFill>
              </a:rPr>
              <a:t>MENU DE TIENDA: </a:t>
            </a:r>
            <a:endParaRPr b="1" sz="2200"/>
          </a:p>
        </p:txBody>
      </p:sp>
      <p:pic>
        <p:nvPicPr>
          <p:cNvPr id="242" name="Google Shape;242;g1f1cd04347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75" y="162125"/>
            <a:ext cx="4927466" cy="48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1cd043472_0_41"/>
          <p:cNvSpPr txBox="1"/>
          <p:nvPr/>
        </p:nvSpPr>
        <p:spPr>
          <a:xfrm>
            <a:off x="298525" y="162125"/>
            <a:ext cx="4752300" cy="1425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8" name="Google Shape;248;g1f1cd043472_0_41"/>
          <p:cNvSpPr txBox="1"/>
          <p:nvPr/>
        </p:nvSpPr>
        <p:spPr>
          <a:xfrm>
            <a:off x="144300" y="162125"/>
            <a:ext cx="3693300" cy="10332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9" name="Google Shape;249;g1f1cd043472_0_41"/>
          <p:cNvSpPr txBox="1"/>
          <p:nvPr>
            <p:ph idx="4294967295" type="body"/>
          </p:nvPr>
        </p:nvSpPr>
        <p:spPr>
          <a:xfrm>
            <a:off x="144300" y="1708300"/>
            <a:ext cx="3693300" cy="28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1-¿En qué consiste la página web Opal 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Plataforma online de transacción de zapatillas urbanas.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2 - ¿Para quién?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 todo aquel que quiera comprar y vender zapatillas en buen estado a un precio muy asequible.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3- Razones por las que se inició el proyecto. (Mas detalles apartado 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Medioambientales.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Humanitarias.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Economicos.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4- Mas detalles 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 continuación se dan más detalles de la empresa en todos los sectores.</a:t>
            </a:r>
            <a:endParaRPr sz="1200"/>
          </a:p>
        </p:txBody>
      </p:sp>
      <p:sp>
        <p:nvSpPr>
          <p:cNvPr id="250" name="Google Shape;250;g1f1cd043472_0_41"/>
          <p:cNvSpPr txBox="1"/>
          <p:nvPr>
            <p:ph idx="4294967295" type="subTitle"/>
          </p:nvPr>
        </p:nvSpPr>
        <p:spPr>
          <a:xfrm>
            <a:off x="234725" y="395975"/>
            <a:ext cx="4396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dk1"/>
                </a:solidFill>
              </a:rPr>
              <a:t>SUBIR PRODUCTO</a:t>
            </a:r>
            <a:r>
              <a:rPr b="1" lang="en" sz="2400">
                <a:solidFill>
                  <a:schemeClr val="dk1"/>
                </a:solidFill>
              </a:rPr>
              <a:t>: </a:t>
            </a:r>
            <a:endParaRPr b="1" sz="2200"/>
          </a:p>
        </p:txBody>
      </p:sp>
      <p:pic>
        <p:nvPicPr>
          <p:cNvPr id="251" name="Google Shape;251;g1f1cd043472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1225" y="162125"/>
            <a:ext cx="4028875" cy="4816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1f1cd043472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8900" y="3021100"/>
            <a:ext cx="4752300" cy="191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1f1cd043472_0_51"/>
          <p:cNvSpPr txBox="1"/>
          <p:nvPr/>
        </p:nvSpPr>
        <p:spPr>
          <a:xfrm>
            <a:off x="298525" y="162125"/>
            <a:ext cx="3187500" cy="91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" name="Google Shape;258;g1f1cd043472_0_51"/>
          <p:cNvSpPr txBox="1"/>
          <p:nvPr/>
        </p:nvSpPr>
        <p:spPr>
          <a:xfrm>
            <a:off x="144300" y="162125"/>
            <a:ext cx="3693300" cy="10332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9" name="Google Shape;259;g1f1cd043472_0_51"/>
          <p:cNvSpPr txBox="1"/>
          <p:nvPr>
            <p:ph idx="4294967295" type="body"/>
          </p:nvPr>
        </p:nvSpPr>
        <p:spPr>
          <a:xfrm>
            <a:off x="144300" y="1708300"/>
            <a:ext cx="3693300" cy="280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1-¿En qué consiste la página web Opal 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Plataforma online de transacción de zapatillas urbanas. 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2 - ¿Para quién?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A todo aquel que quiera comprar y vender zapatillas en buen estado a un precio muy asequible.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3- Razones por las que se inició el proyecto. (Mas detalles apartado 9)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Medioambientales.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Humanitarias.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Economicos.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4- Mas detalles :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24055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 continuación se dan más detalles de la empresa en todos los sectores.</a:t>
            </a:r>
            <a:endParaRPr sz="1200"/>
          </a:p>
        </p:txBody>
      </p:sp>
      <p:sp>
        <p:nvSpPr>
          <p:cNvPr id="260" name="Google Shape;260;g1f1cd043472_0_51"/>
          <p:cNvSpPr txBox="1"/>
          <p:nvPr>
            <p:ph idx="4294967295" type="subTitle"/>
          </p:nvPr>
        </p:nvSpPr>
        <p:spPr>
          <a:xfrm>
            <a:off x="234725" y="395975"/>
            <a:ext cx="4396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dk1"/>
                </a:solidFill>
              </a:rPr>
              <a:t>SOBRE NOSOTROS: </a:t>
            </a:r>
            <a:endParaRPr b="1" sz="2200"/>
          </a:p>
        </p:txBody>
      </p:sp>
      <p:pic>
        <p:nvPicPr>
          <p:cNvPr id="261" name="Google Shape;261;g1f1cd043472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0600" y="162125"/>
            <a:ext cx="4688906" cy="32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f1cd043472_0_63"/>
          <p:cNvSpPr txBox="1"/>
          <p:nvPr/>
        </p:nvSpPr>
        <p:spPr>
          <a:xfrm>
            <a:off x="298525" y="162125"/>
            <a:ext cx="3187500" cy="91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g1f1cd043472_0_63"/>
          <p:cNvSpPr txBox="1"/>
          <p:nvPr/>
        </p:nvSpPr>
        <p:spPr>
          <a:xfrm>
            <a:off x="144300" y="162125"/>
            <a:ext cx="3693300" cy="1033200"/>
          </a:xfrm>
          <a:prstGeom prst="rect">
            <a:avLst/>
          </a:prstGeom>
          <a:solidFill>
            <a:srgbClr val="5B85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8" name="Google Shape;268;g1f1cd043472_0_63"/>
          <p:cNvSpPr txBox="1"/>
          <p:nvPr>
            <p:ph idx="4294967295" type="subTitle"/>
          </p:nvPr>
        </p:nvSpPr>
        <p:spPr>
          <a:xfrm>
            <a:off x="234725" y="395975"/>
            <a:ext cx="4396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2400">
                <a:solidFill>
                  <a:schemeClr val="dk1"/>
                </a:solidFill>
              </a:rPr>
              <a:t>CONTACTO</a:t>
            </a:r>
            <a:r>
              <a:rPr b="1" lang="en" sz="2400">
                <a:solidFill>
                  <a:schemeClr val="dk1"/>
                </a:solidFill>
              </a:rPr>
              <a:t>: </a:t>
            </a:r>
            <a:endParaRPr b="1" sz="2200"/>
          </a:p>
        </p:txBody>
      </p:sp>
      <p:pic>
        <p:nvPicPr>
          <p:cNvPr id="269" name="Google Shape;269;g1f1cd043472_0_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550" y="241800"/>
            <a:ext cx="4691950" cy="46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f1cd043472_0_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47725"/>
            <a:ext cx="4056826" cy="350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neakers shop pitch deck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